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57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533400"/>
            <a:ext cx="7772400" cy="31242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ПРОБЛЕМЫ ОХРАНЫ ТРУДА 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В ОБРАЗОВАТЕЛЬНЫХ ОРГАНИЗАЦИЯХ 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НА СОВРЕМЕННОМ ЭТАПЕ при работе на высоте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7800" y="4343400"/>
            <a:ext cx="6858000" cy="17526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Кафедра </a:t>
            </a:r>
          </a:p>
          <a:p>
            <a:pPr algn="l"/>
            <a:r>
              <a:rPr lang="ru-RU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безопасной жизнедеятельности </a:t>
            </a:r>
          </a:p>
          <a:p>
            <a:pPr algn="l"/>
            <a:r>
              <a:rPr lang="ru-RU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 охраны труда</a:t>
            </a:r>
            <a:endParaRPr lang="ru-RU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14400"/>
            <a:ext cx="8915400" cy="5943600"/>
          </a:xfrm>
        </p:spPr>
        <p:txBody>
          <a:bodyPr>
            <a:normAutofit/>
          </a:bodyPr>
          <a:lstStyle/>
          <a:p>
            <a:pPr algn="l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необходимо обучить работников в специализированных образовательных учреждениях. Либо обучение организовать в учреждении для этого необходимо: обучить комиссию из числа работников образовательного учреждения для проверки знаний по Правилам охраны труда при выполнении работ на высоте НПАОП 0.00-1.15-07; 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562600" y="228600"/>
            <a:ext cx="33528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sng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РАБОТА НА ВЫСОТЕ</a:t>
            </a:r>
            <a:r>
              <a:rPr kumimoji="0" lang="ru-RU" sz="44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4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ru-RU" sz="4400" b="1" i="0" u="none" strike="noStrike" kern="120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14400"/>
            <a:ext cx="8915400" cy="59436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необходимо обучить работников в специализированных образовательных учреждениях. Либо обучение организовать в учреждении для этого необходимо: обучить комиссию из числа работников образовательного учреждения для проверки знаний по Правилам охраны труда при выполнении работ на высоте НПАОП 0.00-1.15-07; и  разработать программу при выполнении работ на высоте, которую необходимо утвердить руководителем учреждения и согласовать с </a:t>
            </a:r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Гортехнадзором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ДНР.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562600" y="228600"/>
            <a:ext cx="33528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sng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РАБОТА НА ВЫСОТЕ</a:t>
            </a:r>
            <a:r>
              <a:rPr kumimoji="0" lang="ru-RU" sz="44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4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ru-RU" sz="4400" b="1" i="0" u="none" strike="noStrike" kern="120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14400"/>
            <a:ext cx="8915400" cy="5943600"/>
          </a:xfrm>
        </p:spPr>
        <p:txBody>
          <a:bodyPr>
            <a:normAutofit/>
          </a:bodyPr>
          <a:lstStyle/>
          <a:p>
            <a:pPr algn="l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необходимо обеспечить работников, которые будут выполнять работы на высоте лямочными предохранительными поясами (ЛПП). Потому что ЛПП более безопасны при падении с высоты, чем </a:t>
            </a:r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безлямочный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предохранительный пояс, т.к. есть угроза повреждения позвоночника в следствии ударного воздействия при остановке падения. 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562600" y="228600"/>
            <a:ext cx="33528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sng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РАБОТА НА ВЫСОТЕ</a:t>
            </a:r>
            <a:r>
              <a:rPr kumimoji="0" lang="ru-RU" sz="44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4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ru-RU" sz="4400" b="1" i="0" u="none" strike="noStrike" kern="120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14400"/>
            <a:ext cx="8915400" cy="5943600"/>
          </a:xfrm>
        </p:spPr>
        <p:txBody>
          <a:bodyPr>
            <a:normAutofit/>
          </a:bodyPr>
          <a:lstStyle/>
          <a:p>
            <a:pPr algn="l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проводить испытания предохранительных поясов, лестниц и стремянок в специализированных организациях.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562600" y="228600"/>
            <a:ext cx="33528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sng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РАБОТА НА ВЫСОТЕ</a:t>
            </a:r>
            <a:r>
              <a:rPr kumimoji="0" lang="ru-RU" sz="44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4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ru-RU" sz="4400" b="1" i="0" u="none" strike="noStrike" kern="120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14400"/>
            <a:ext cx="8915400" cy="2895600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 smtClean="0">
                <a:latin typeface="Arial" charset="0"/>
              </a:rPr>
              <a:t>Цель работы: найти способы решения проблем охраны труда в образовательных учреждениях при работе на высоте. </a:t>
            </a:r>
            <a:r>
              <a:rPr lang="ru-RU" sz="3600" b="1" dirty="0" smtClean="0">
                <a:solidFill>
                  <a:schemeClr val="folHlink"/>
                </a:solidFill>
              </a:rPr>
              <a:t/>
            </a:r>
            <a:br>
              <a:rPr lang="ru-RU" sz="3600" b="1" dirty="0" smtClean="0">
                <a:solidFill>
                  <a:schemeClr val="folHlink"/>
                </a:solidFill>
              </a:rPr>
            </a:b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562600" y="228600"/>
            <a:ext cx="33528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sng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РАБОТА НА ВЫСОТЕ</a:t>
            </a:r>
            <a:r>
              <a:rPr kumimoji="0" lang="ru-RU" sz="44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4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ru-RU" sz="4400" b="1" i="0" u="none" strike="noStrike" kern="120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28600" y="3657600"/>
            <a:ext cx="8915400" cy="381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Аксиома о потенциальной опасности:</a:t>
            </a:r>
            <a:r>
              <a:rPr kumimoji="0" lang="ru-RU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 </a:t>
            </a:r>
            <a:br>
              <a:rPr kumimoji="0" lang="ru-RU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Ни в одном виде деятельности невозможно достичь абсолютной безопасности. </a:t>
            </a:r>
            <a:b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Следовательно - любая деятельность потенциально опасна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6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85800"/>
            <a:ext cx="8915400" cy="1676400"/>
          </a:xfrm>
        </p:spPr>
        <p:txBody>
          <a:bodyPr>
            <a:normAutofit/>
          </a:bodyPr>
          <a:lstStyle/>
          <a:p>
            <a:pPr algn="l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К РАБОТАМ НА ВЫСОТЕ ОТНОСЯТСЯ</a:t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990600" y="0"/>
            <a:ext cx="6781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sng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РАБОТА НА ВЫСОТЕ</a:t>
            </a:r>
            <a:r>
              <a:rPr kumimoji="0" lang="ru-RU" sz="44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4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ru-RU" sz="4400" b="1" i="0" u="none" strike="noStrike" kern="120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752600"/>
            <a:ext cx="3962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1.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Выполняемые </a:t>
            </a:r>
            <a:r>
              <a:rPr lang="ru-RU" sz="3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на высоте 1,3 м и более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от земли, пола или другой поверхности; 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D:\Лекции\Для доклада\МОЕ проблемы ОТ в ОУ литература\КАРТИНКИ\119-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78142" y="1752600"/>
            <a:ext cx="5165858" cy="51054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4180344"/>
            <a:ext cx="4114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Работы выполняемые на высоте 5 м и более от поверхности грунта называются </a:t>
            </a:r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верхолазными работами</a:t>
            </a:r>
            <a:endParaRPr lang="ru-RU" sz="28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4800"/>
            <a:ext cx="8382000" cy="2057400"/>
          </a:xfrm>
        </p:spPr>
        <p:txBody>
          <a:bodyPr>
            <a:normAutofit/>
          </a:bodyPr>
          <a:lstStyle/>
          <a:p>
            <a:pPr algn="l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К РАБОТАМ НА ВЫСОТЕ ОТНОСЯТСЯ</a:t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990600" y="0"/>
            <a:ext cx="6781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sng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РАБОТА НА ВЫСОТЕ</a:t>
            </a:r>
            <a:r>
              <a:rPr kumimoji="0" lang="ru-RU" sz="44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4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ru-RU" sz="4400" b="1" i="0" u="none" strike="noStrike" kern="120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219200"/>
            <a:ext cx="4191000" cy="563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lvl="0">
              <a:spcBef>
                <a:spcPct val="0"/>
              </a:spcBef>
            </a:pPr>
            <a:r>
              <a:rPr kumimoji="0" lang="ru-RU" sz="32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32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43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2.</a:t>
            </a: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ru-RU" sz="4300" dirty="0" smtClean="0">
                <a:latin typeface="Arial" charset="0"/>
              </a:rPr>
              <a:t>Работы, которые производятся на площадках на расстоянии </a:t>
            </a: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менее 2 м </a:t>
            </a: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от не огражденных перепадов на высоте </a:t>
            </a: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1,3  м и более</a:t>
            </a: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,</a:t>
            </a:r>
            <a:r>
              <a:rPr kumimoji="0" lang="ru-RU" sz="43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ru-RU" sz="4300" dirty="0" smtClean="0">
                <a:latin typeface="Arial" charset="0"/>
              </a:rPr>
              <a:t>а также, если </a:t>
            </a:r>
            <a:r>
              <a:rPr lang="ru-RU" sz="4300" dirty="0" smtClean="0">
                <a:solidFill>
                  <a:srgbClr val="7030A0"/>
                </a:solidFill>
                <a:latin typeface="Arial" charset="0"/>
              </a:rPr>
              <a:t>высота ограждения этих площадок менее 1.1 м.</a:t>
            </a:r>
            <a:endParaRPr kumimoji="0" lang="ru-RU" sz="43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050" name="Picture 2" descr="D:\Лекции\Для доклада\МОЕ проблемы ОТ в ОУ литература\КАРТИНКИ\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0999" y="1752600"/>
            <a:ext cx="4953001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057400"/>
            <a:ext cx="8153400" cy="3124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В ОБЩЕОБРАЗОВАТЕЛЬНЫХ УЧРЕЖДЕНИЯХ ПРИ ВЫПОЛНЕНИИ РАБОТ НА ВЫСОТЕ НЕ ВЫПОЛНЯЮТСЯ СЛЕДУЮЩИЕ ТРЕБОВАНИЯ ОХРАНЫ ТРУДА: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562600" y="228600"/>
            <a:ext cx="33528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sng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РАБОТА НА ВЫСОТЕ</a:t>
            </a:r>
            <a:r>
              <a:rPr kumimoji="0" lang="ru-RU" sz="44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4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ru-RU" sz="4400" b="1" i="0" u="none" strike="noStrike" kern="120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14400"/>
            <a:ext cx="8915400" cy="59436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1. Работники не проходят обучение по специальной программе.</a:t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2. Работники не проходят предварительные и периодические медицинские осмотры.</a:t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3. В образовательных учреждениях отсутствуют предохранительные пояса и возможность крепления карабина предохранительного пояса.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562600" y="228600"/>
            <a:ext cx="33528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sng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РАБОТА НА ВЫСОТЕ</a:t>
            </a:r>
            <a:r>
              <a:rPr kumimoji="0" lang="ru-RU" sz="44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4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ru-RU" sz="4400" b="1" i="0" u="none" strike="noStrike" kern="120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85800"/>
            <a:ext cx="8915400" cy="59436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РЕШЕНИЯ ВЫШЕПЕРЕЧИСЛЕННЫХ ПРОБЛЕМ: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562600" y="228600"/>
            <a:ext cx="33528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sng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РАБОТА НА ВЫСОТЕ</a:t>
            </a:r>
            <a:r>
              <a:rPr kumimoji="0" lang="ru-RU" sz="44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4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ru-RU" sz="4400" b="1" i="0" u="none" strike="noStrike" kern="120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14400"/>
            <a:ext cx="8915400" cy="5943600"/>
          </a:xfrm>
        </p:spPr>
        <p:txBody>
          <a:bodyPr>
            <a:normAutofit/>
          </a:bodyPr>
          <a:lstStyle/>
          <a:p>
            <a:pPr algn="l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необходимо определить обязанности работников общеобразовательных учреждений, которые могут выполнять работу на высоте.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562600" y="228600"/>
            <a:ext cx="33528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sng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РАБОТА НА ВЫСОТЕ</a:t>
            </a:r>
            <a:r>
              <a:rPr kumimoji="0" lang="ru-RU" sz="44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4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ru-RU" sz="4400" b="1" i="0" u="none" strike="noStrike" kern="120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14400"/>
            <a:ext cx="8915400" cy="5943600"/>
          </a:xfrm>
        </p:spPr>
        <p:txBody>
          <a:bodyPr>
            <a:normAutofit/>
          </a:bodyPr>
          <a:lstStyle/>
          <a:p>
            <a:pPr algn="l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необходимо проходить медицинский осмотр работникам, которые  выполняют работу на высоте, в соответствии с приказом  Министерства охраны здоровья Украины от 21.05.2007г. №246 приложение 5 пункт 1. По этому же приказу проходит и электротехнический персонал, выполняющий работы по оперативному обслуживанию и ремонту действующих электроустановок, а также монтажные и наладочные работы, исследования и измерения в этих электроустановках. 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562600" y="228600"/>
            <a:ext cx="33528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sng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РАБОТА НА ВЫСОТЕ</a:t>
            </a:r>
            <a:r>
              <a:rPr kumimoji="0" lang="ru-RU" sz="44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4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ru-RU" sz="4400" b="1" i="0" u="none" strike="noStrike" kern="120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376</Words>
  <PresentationFormat>Экран (4:3)</PresentationFormat>
  <Paragraphs>32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ПРОБЛЕМЫ ОХРАНЫ ТРУДА  В ОБРАЗОВАТЕЛЬНЫХ ОРГАНИЗАЦИЯХ  НА СОВРЕМЕННОМ ЭТАПЕ при работе на высоте</vt:lpstr>
      <vt:lpstr>Цель работы: найти способы решения проблем охраны труда в образовательных учреждениях при работе на высоте.  </vt:lpstr>
      <vt:lpstr>К РАБОТАМ НА ВЫСОТЕ ОТНОСЯТСЯ </vt:lpstr>
      <vt:lpstr>К РАБОТАМ НА ВЫСОТЕ ОТНОСЯТСЯ </vt:lpstr>
      <vt:lpstr>В ОБЩЕОБРАЗОВАТЕЛЬНЫХ УЧРЕЖДЕНИЯХ ПРИ ВЫПОЛНЕНИИ РАБОТ НА ВЫСОТЕ НЕ ВЫПОЛНЯЮТСЯ СЛЕДУЮЩИЕ ТРЕБОВАНИЯ ОХРАНЫ ТРУДА: </vt:lpstr>
      <vt:lpstr>1. Работники не проходят обучение по специальной программе.  2. Работники не проходят предварительные и периодические медицинские осмотры.  3. В образовательных учреждениях отсутствуют предохранительные пояса и возможность крепления карабина предохранительного пояса.</vt:lpstr>
      <vt:lpstr>ДЛЯ РЕШЕНИЯ ВЫШЕПЕРЕЧИСЛЕННЫХ ПРОБЛЕМ:</vt:lpstr>
      <vt:lpstr>- необходимо определить обязанности работников общеобразовательных учреждений, которые могут выполнять работу на высоте. </vt:lpstr>
      <vt:lpstr>- необходимо проходить медицинский осмотр работникам, которые  выполняют работу на высоте, в соответствии с приказом  Министерства охраны здоровья Украины от 21.05.2007г. №246 приложение 5 пункт 1. По этому же приказу проходит и электротехнический персонал, выполняющий работы по оперативному обслуживанию и ремонту действующих электроустановок, а также монтажные и наладочные работы, исследования и измерения в этих электроустановках. </vt:lpstr>
      <vt:lpstr>- необходимо обучить работников в специализированных образовательных учреждениях. Либо обучение организовать в учреждении для этого необходимо: обучить комиссию из числа работников образовательного учреждения для проверки знаний по Правилам охраны труда при выполнении работ на высоте НПАОП 0.00-1.15-07; </vt:lpstr>
      <vt:lpstr>- необходимо обучить работников в специализированных образовательных учреждениях. Либо обучение организовать в учреждении для этого необходимо: обучить комиссию из числа работников образовательного учреждения для проверки знаний по Правилам охраны труда при выполнении работ на высоте НПАОП 0.00-1.15-07; и  разработать программу при выполнении работ на высоте, которую необходимо утвердить руководителем учреждения и согласовать с Гортехнадзором ДНР. </vt:lpstr>
      <vt:lpstr>- необходимо обеспечить работников, которые будут выполнять работы на высоте лямочными предохранительными поясами (ЛПП). Потому что ЛПП более безопасны при падении с высоты, чем безлямочный предохранительный пояс, т.к. есть угроза повреждения позвоночника в следствии ударного воздействия при остановке падения. </vt:lpstr>
      <vt:lpstr>- проводить испытания предохранительных поясов, лестниц и стремянок в специализированных организациях.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ПРОБЛЕМЫ ОХРАНЫ ТРУДА  В ОБРАЗОВАТЕЛЬНЫХ ОРГАНИЗАЦИЯХ  НА СОВРЕМЕННОМ ЭТАПЕ</dc:title>
  <dc:creator>Натали</dc:creator>
  <cp:lastModifiedBy>Анддрей</cp:lastModifiedBy>
  <cp:revision>50</cp:revision>
  <dcterms:created xsi:type="dcterms:W3CDTF">2017-11-18T10:18:15Z</dcterms:created>
  <dcterms:modified xsi:type="dcterms:W3CDTF">2017-11-28T21:17:20Z</dcterms:modified>
</cp:coreProperties>
</file>