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МЕХАНИЗМ ОБУЧЕНИЯ И ПРОВЕРКИ ЗНАНИЙ ПО ОХРАНЕ ТРУДА РАБОТНИКОВ ОБРАЗОВАТЕЛЬНЫХ ОРГАНИЗАЦИЙ В УСЛОВИЯХ ПЕРЕМЕН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05400" y="5562600"/>
            <a:ext cx="3581400" cy="685800"/>
          </a:xfrm>
        </p:spPr>
        <p:txBody>
          <a:bodyPr/>
          <a:lstStyle/>
          <a:p>
            <a:r>
              <a:rPr lang="ru-RU" dirty="0" smtClean="0"/>
              <a:t>Бутенко Е. Р.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Нормативная база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200" dirty="0" smtClean="0"/>
              <a:t>Закон "Об охране труда"</a:t>
            </a:r>
          </a:p>
          <a:p>
            <a:pPr lvl="0"/>
            <a:r>
              <a:rPr lang="ru-RU" sz="3200" dirty="0" smtClean="0"/>
              <a:t>Закон "Об образовании"</a:t>
            </a:r>
          </a:p>
          <a:p>
            <a:pPr lvl="0"/>
            <a:r>
              <a:rPr lang="ru-RU" sz="3200" dirty="0" smtClean="0"/>
              <a:t>Типовое положение № 227 Комитета </a:t>
            </a:r>
            <a:r>
              <a:rPr lang="ru-RU" sz="3200" dirty="0" err="1" smtClean="0"/>
              <a:t>Гортехнадзора</a:t>
            </a:r>
            <a:r>
              <a:rPr lang="ru-RU" sz="3200" dirty="0" smtClean="0"/>
              <a:t> ДНР "О порядке проведения обучения и проверки знаний по вопросам охраны труда".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Руководителю учебного учреждения необходимо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Пройти обучение по общим вопросам охраны труда в учебном учреждении, имеющем право на обучение должностных лиц общим вопросам охраны труда и лицензию, подтверждающую это право.</a:t>
            </a:r>
          </a:p>
          <a:p>
            <a:pPr lvl="0"/>
            <a:r>
              <a:rPr lang="ru-RU" dirty="0" smtClean="0"/>
              <a:t>Обучить всех своих заместителей, председателя профсоюзного комитета, инженера (специалиста) по охране труда и учителей (преподавателей) спецпредметов.</a:t>
            </a:r>
          </a:p>
          <a:p>
            <a:pPr lvl="0"/>
            <a:r>
              <a:rPr lang="ru-RU" dirty="0" smtClean="0"/>
              <a:t>Заняться организационной частью обучения своих сотрудников</a:t>
            </a:r>
          </a:p>
          <a:p>
            <a:pPr lvl="0"/>
            <a:r>
              <a:rPr lang="ru-RU" dirty="0" smtClean="0"/>
              <a:t>Провести обучение и проверку знаний всех работников согласно утвержденному плану-графику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Организационная часть предполагает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1"/>
            <a:r>
              <a:rPr lang="ru-RU" dirty="0" smtClean="0"/>
              <a:t>Приказом создать из обученных сотрудников комиссию по обучению и проверке знаний работников по общим вопросам охраны труда и разработать положение, регламентирующее полномочия этой комиссии.</a:t>
            </a:r>
          </a:p>
          <a:p>
            <a:pPr lvl="1"/>
            <a:r>
              <a:rPr lang="ru-RU" dirty="0" smtClean="0"/>
              <a:t>Совместно с комиссией разработать программу обучения работников общим вопросам охраны труда и утвердить ее в </a:t>
            </a:r>
            <a:r>
              <a:rPr lang="ru-RU" dirty="0" err="1" smtClean="0"/>
              <a:t>Гортехнадзоре</a:t>
            </a:r>
            <a:r>
              <a:rPr lang="ru-RU" dirty="0" smtClean="0"/>
              <a:t>. Количество часов в программе должно составлять: 10 для первичного обучения сотрудников и 8 для повторного. Тематический состав определяется с учетом специфики учреждения.</a:t>
            </a:r>
          </a:p>
          <a:p>
            <a:pPr lvl="1"/>
            <a:r>
              <a:rPr lang="ru-RU" dirty="0" smtClean="0"/>
              <a:t>Составить план-график обучения сотрудников в стенах своего учреждения и ознакомить с ним сотрудников.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В РИПО ИПР должны быть обучены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467600" cy="4035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Руководитель учебного учреждения</a:t>
            </a:r>
          </a:p>
          <a:p>
            <a:r>
              <a:rPr lang="ru-RU" sz="2800" dirty="0" smtClean="0"/>
              <a:t>Все заместители руководителя</a:t>
            </a:r>
          </a:p>
          <a:p>
            <a:r>
              <a:rPr lang="ru-RU" sz="2800" dirty="0" smtClean="0"/>
              <a:t>Председатель ПК</a:t>
            </a:r>
          </a:p>
          <a:p>
            <a:r>
              <a:rPr lang="ru-RU" sz="2800" dirty="0" smtClean="0"/>
              <a:t>Инженер по ОТ</a:t>
            </a:r>
          </a:p>
          <a:p>
            <a:r>
              <a:rPr lang="ru-RU" sz="2800" dirty="0" smtClean="0"/>
              <a:t>Учителя (преподаватели) спецпредметов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Для создания комиссии по обучению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467600" cy="4568952"/>
          </a:xfrm>
        </p:spPr>
        <p:txBody>
          <a:bodyPr/>
          <a:lstStyle/>
          <a:p>
            <a:r>
              <a:rPr lang="ru-RU" dirty="0" smtClean="0"/>
              <a:t>В учебном учреждении должно быть как минимум три первично обученных в РИПО сотрудника.</a:t>
            </a:r>
          </a:p>
          <a:p>
            <a:r>
              <a:rPr lang="ru-RU" dirty="0" smtClean="0"/>
              <a:t>Приказ о формировании комиссии, в котором руководитель прописывает количественный и персональный состав.</a:t>
            </a:r>
          </a:p>
          <a:p>
            <a:r>
              <a:rPr lang="ru-RU" dirty="0" smtClean="0"/>
              <a:t>Положение о комиссии, по обучению и проверке знаний по общим вопросам охраны труда.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2766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Спасибо за внимание!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17563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</TotalTime>
  <Words>282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Century Schoolbook</vt:lpstr>
      <vt:lpstr>Wingdings</vt:lpstr>
      <vt:lpstr>Wingdings 2</vt:lpstr>
      <vt:lpstr>Эркер</vt:lpstr>
      <vt:lpstr>МЕХАНИЗМ ОБУЧЕНИЯ И ПРОВЕРКИ ЗНАНИЙ ПО ОХРАНЕ ТРУДА РАБОТНИКОВ ОБРАЗОВАТЕЛЬНЫХ ОРГАНИЗАЦИЙ В УСЛОВИЯХ ПЕРЕМЕН</vt:lpstr>
      <vt:lpstr>Нормативная база</vt:lpstr>
      <vt:lpstr>Руководителю учебного учреждения необходимо</vt:lpstr>
      <vt:lpstr>Организационная часть предполагает</vt:lpstr>
      <vt:lpstr>В РИПО ИПР должны быть обучены</vt:lpstr>
      <vt:lpstr>Для создания комиссии по обучению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МЕХАНИЗМ ОБУЧЕНИЯ И ПРОВЕРКИ ЗНАНИЙ ПО ОХРАНЕ ТРУДА РАБОТНИКОВ ОБРАЗОВАТЕЛЬНЫХ ОРГАНИЗАЦИЙ В УСЛОВИЯХ ПЕРЕМЕН</dc:title>
  <dc:creator>admin</dc:creator>
  <cp:lastModifiedBy>User</cp:lastModifiedBy>
  <cp:revision>6</cp:revision>
  <dcterms:created xsi:type="dcterms:W3CDTF">2017-11-29T03:15:03Z</dcterms:created>
  <dcterms:modified xsi:type="dcterms:W3CDTF">2017-11-29T04:53:11Z</dcterms:modified>
</cp:coreProperties>
</file>